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900430"/>
            <a:ext cx="12192000" cy="59575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51710" y="309245"/>
            <a:ext cx="7743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医院文化墙</a:t>
            </a:r>
            <a:r>
              <a:rPr lang="en-US" altLang="zh-CN"/>
              <a:t>—</a:t>
            </a:r>
            <a:r>
              <a:rPr lang="zh-CN" altLang="en-US"/>
              <a:t>行政楼一楼入口（东侧、西侧两面墙）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11250"/>
            <a:ext cx="12192635" cy="57467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21610" y="173990"/>
            <a:ext cx="6000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二楼号南北入口标识牌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8900"/>
            <a:ext cx="10515600" cy="1163955"/>
          </a:xfrm>
        </p:spPr>
        <p:txBody>
          <a:bodyPr/>
          <a:p>
            <a:pPr algn="ctr"/>
            <a:r>
              <a:rPr lang="zh-CN" altLang="en-US" sz="3000"/>
              <a:t>一站式服务中心背景墙</a:t>
            </a:r>
            <a:endParaRPr lang="zh-CN" altLang="en-US" sz="30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50645"/>
            <a:ext cx="12192000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zh-CN" sz="3000"/>
              <a:t>2</a:t>
            </a:r>
            <a:r>
              <a:rPr lang="zh-CN" altLang="en-US" sz="3000"/>
              <a:t>号楼</a:t>
            </a:r>
            <a:r>
              <a:rPr lang="en-US" altLang="zh-CN" sz="3000"/>
              <a:t>1</a:t>
            </a:r>
            <a:r>
              <a:rPr lang="zh-CN" altLang="en-US" sz="3000"/>
              <a:t>楼大厅悬吊指示牌</a:t>
            </a:r>
            <a:endParaRPr lang="zh-CN" altLang="en-US" sz="30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3625" y="1876425"/>
            <a:ext cx="6795770" cy="49815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WPS 演示</Application>
  <PresentationFormat>宽屏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～.～</cp:lastModifiedBy>
  <cp:revision>3</cp:revision>
  <dcterms:created xsi:type="dcterms:W3CDTF">2023-08-09T12:44:00Z</dcterms:created>
  <dcterms:modified xsi:type="dcterms:W3CDTF">2025-06-04T08:53:04Z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2052-12.1.0.21171</vt:lpwstr>
  </property>
</Properties>
</file>